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4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36470440"/>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ға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10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11 </a:t>
            </a:r>
            <a:r>
              <a:rPr lang="kk-KZ" sz="1200" b="1" dirty="0">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өткінші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жаңбыр</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найзағай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 м/с.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12-14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26-28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12 </a:t>
            </a:r>
            <a:r>
              <a:rPr lang="kk-KZ" altLang="ru-RU" sz="1150" b="1" dirty="0">
                <a:latin typeface="Times New Roman" panose="02020603050405020304" pitchFamily="18" charset="0"/>
                <a:cs typeface="Times New Roman" panose="02020603050405020304" pitchFamily="18" charset="0"/>
              </a:rPr>
              <a:t>маусымға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ru-RU" sz="1150" b="1" dirty="0" smtClean="0">
                <a:latin typeface="Times New Roman" panose="02020603050405020304" pitchFamily="18" charset="0"/>
                <a:cs typeface="Times New Roman" panose="02020603050405020304" pitchFamily="18" charset="0"/>
              </a:rPr>
              <a:t>11 </a:t>
            </a:r>
            <a:r>
              <a:rPr lang="kk-KZ" sz="1150" b="1" dirty="0">
                <a:latin typeface="Times New Roman" panose="02020603050405020304" pitchFamily="18" charset="0"/>
                <a:cs typeface="Times New Roman" panose="02020603050405020304" pitchFamily="18" charset="0"/>
              </a:rPr>
              <a:t>маусым</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12 </a:t>
            </a:r>
            <a:r>
              <a:rPr lang="kk-KZ" sz="1150" b="1" dirty="0">
                <a:latin typeface="Times New Roman" panose="02020603050405020304" pitchFamily="18" charset="0"/>
                <a:cs typeface="Times New Roman" panose="02020603050405020304" pitchFamily="18" charset="0"/>
              </a:rPr>
              <a:t>маусым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температурасым</a:t>
            </a:r>
            <a:r>
              <a:rPr lang="ru-RU" sz="1150" dirty="0">
                <a:latin typeface="Times New Roman" panose="02020603050405020304" pitchFamily="18" charset="0"/>
                <a:cs typeface="Times New Roman" panose="02020603050405020304" pitchFamily="18" charset="0"/>
              </a:rPr>
              <a:t> 13-15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 </a:t>
            </a: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35288152"/>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25721</TotalTime>
  <Words>562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5230</cp:revision>
  <cp:lastPrinted>2021-07-01T03:56:27Z</cp:lastPrinted>
  <dcterms:created xsi:type="dcterms:W3CDTF">2018-03-27T06:03:00Z</dcterms:created>
  <dcterms:modified xsi:type="dcterms:W3CDTF">2026-06-10T09:13:26Z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